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72" r:id="rId4"/>
    <p:sldId id="265" r:id="rId5"/>
    <p:sldId id="266" r:id="rId6"/>
    <p:sldId id="267" r:id="rId7"/>
    <p:sldId id="268" r:id="rId8"/>
    <p:sldId id="269" r:id="rId9"/>
    <p:sldId id="270" r:id="rId10"/>
    <p:sldId id="274" r:id="rId11"/>
  </p:sldIdLst>
  <p:sldSz cx="9144000" cy="6858000" type="screen4x3"/>
  <p:notesSz cx="6761163" cy="98821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2" autoAdjust="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8200B-7E9A-451B-9992-BFD5F0FA48EF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8261-FE3C-46EB-BF97-4944DC5D26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8200B-7E9A-451B-9992-BFD5F0FA48EF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8261-FE3C-46EB-BF97-4944DC5D26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8200B-7E9A-451B-9992-BFD5F0FA48EF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8261-FE3C-46EB-BF97-4944DC5D261B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8200B-7E9A-451B-9992-BFD5F0FA48EF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8261-FE3C-46EB-BF97-4944DC5D261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8200B-7E9A-451B-9992-BFD5F0FA48EF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8261-FE3C-46EB-BF97-4944DC5D26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8200B-7E9A-451B-9992-BFD5F0FA48EF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8261-FE3C-46EB-BF97-4944DC5D261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8200B-7E9A-451B-9992-BFD5F0FA48EF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8261-FE3C-46EB-BF97-4944DC5D26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8200B-7E9A-451B-9992-BFD5F0FA48EF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8261-FE3C-46EB-BF97-4944DC5D26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8200B-7E9A-451B-9992-BFD5F0FA48EF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8261-FE3C-46EB-BF97-4944DC5D26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8200B-7E9A-451B-9992-BFD5F0FA48EF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8261-FE3C-46EB-BF97-4944DC5D261B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8200B-7E9A-451B-9992-BFD5F0FA48EF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8261-FE3C-46EB-BF97-4944DC5D261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EE8200B-7E9A-451B-9992-BFD5F0FA48EF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6198261-FE3C-46EB-BF97-4944DC5D261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1556793"/>
            <a:ext cx="8892480" cy="311204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8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ИЗОГРАФЫ </a:t>
            </a:r>
          </a:p>
          <a:p>
            <a:pPr marL="0" indent="0" algn="ctr">
              <a:buNone/>
            </a:pP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4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средство 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коррекции</a:t>
            </a:r>
            <a:r>
              <a:rPr lang="ru-RU" sz="4000" baseline="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дисграфии</a:t>
            </a:r>
            <a:endParaRPr lang="ru-RU" sz="40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младших 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школьников</a:t>
            </a:r>
            <a:endParaRPr lang="ru-RU" sz="4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548680"/>
            <a:ext cx="9036050" cy="108012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 ДО ЦППМСП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Петродворцового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</a:t>
            </a:r>
            <a:b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Санкт –Петербурга «Доверие»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0" y="5373216"/>
            <a:ext cx="914400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1161041" y="5898769"/>
            <a:ext cx="72077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Учитель-логопед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Кадетова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Екатерина Сергеевна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07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068960"/>
            <a:ext cx="8229600" cy="1252728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</a:t>
            </a:r>
            <a:r>
              <a:rPr lang="ru-RU" sz="6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внимание!</a:t>
            </a:r>
            <a:endParaRPr lang="ru-RU" sz="6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912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4294967295"/>
          </p:nvPr>
        </p:nvSpPr>
        <p:spPr>
          <a:xfrm>
            <a:off x="4283969" y="1700213"/>
            <a:ext cx="4680520" cy="48244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Изографы – это картинки, на которых слова нарисованы буквами, различным образом расположенные в пространстве и  оптически похожие на  предмет, в названии которого используются эти буквы.</a:t>
            </a:r>
          </a:p>
        </p:txBody>
      </p:sp>
      <p:pic>
        <p:nvPicPr>
          <p:cNvPr id="1026" name="Picture 2" descr="C:\Users\79052\Desktop\Изографы\0012-010-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542" y="1700809"/>
            <a:ext cx="3490863" cy="3171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9117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298584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Сфера применения</a:t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формирование навыка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звуко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-буквенного анализа и синтеза, правильного написания словарных слов, развитие орфографической зоркости.</a:t>
            </a:r>
            <a:endParaRPr lang="ru-RU" sz="28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Развитие зрительного восприятия и памяти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Развитие зрительного анализа и синтеза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Развитие пространственной ориентации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Развитие познавательных способностей, памяти, внимания, мышления.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Развитие слухоречевой памяти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Развитие фонематического слуха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Развитие сенсомоторной координации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Развитие орфографической зоркости</a:t>
            </a:r>
          </a:p>
          <a:p>
            <a:pPr>
              <a:buFont typeface="Wingdings" panose="05000000000000000000" pitchFamily="2" charset="2"/>
              <a:buChar char="q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2913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9" y="338667"/>
            <a:ext cx="7283152" cy="714069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Методика работы с изографами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4008" y="1373854"/>
            <a:ext cx="4042792" cy="3866232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1.Визуальное определение предмета, зашифрованного в изографе.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2.Рассматривание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изографа и нахождение всех букв, «спрятанных» в нём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Выписать все буквы в тетрадь.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6" name="Picture 4" descr="C:\Users\79052\Desktop\Изографы\4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8800"/>
            <a:ext cx="3816424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4853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5" y="338667"/>
            <a:ext cx="7859216" cy="1002101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работы с изографами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499993" y="1772817"/>
            <a:ext cx="4186808" cy="3434184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Определение орфограммы в этом слове.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5.Выкладывание слова из букв разрезной азбуки.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Записывание слова – изографа в тетради, выделив орфограмму.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C:\Users\79052\Desktop\Изографы\1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72816"/>
            <a:ext cx="3292996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4536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179512" y="338138"/>
            <a:ext cx="8712968" cy="1252537"/>
          </a:xfrm>
        </p:spPr>
        <p:txBody>
          <a:bodyPr>
            <a:normAutofit/>
          </a:bodyPr>
          <a:lstStyle/>
          <a:p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Правописание ЖИ-ШИ, ЧА-ЩА, ЧУ-ЩУ</a:t>
            </a:r>
            <a:endParaRPr lang="ru-RU" sz="3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C:\Users\79052\Desktop\Изографы\изографы на правило ЖИ-ШИ, ЧА-ЩА, ЧУ-ЩУ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56792"/>
            <a:ext cx="8712968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4144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3" y="338667"/>
            <a:ext cx="8147248" cy="1074109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работы с изографами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716017" y="1916833"/>
            <a:ext cx="4176464" cy="3444876"/>
          </a:xfrm>
        </p:spPr>
        <p:txBody>
          <a:bodyPr>
            <a:normAutofit fontScale="92500"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Произнести слово и назвать звуки, из которого состоит слово.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Посчитать количество букв, звуков в слове, определить их место в слове, последовательность.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.Определить количество гласных и согласных звуков в слове.</a:t>
            </a:r>
          </a:p>
          <a:p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>
          <a:xfrm>
            <a:off x="838200" y="1844824"/>
            <a:ext cx="3566160" cy="3528392"/>
          </a:xfrm>
        </p:spPr>
      </p:sp>
      <p:pic>
        <p:nvPicPr>
          <p:cNvPr id="7170" name="Picture 2" descr="C:\Users\79052\Desktop\Изографы\hello_html_245a8b1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844824"/>
            <a:ext cx="3437458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6605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5" y="338667"/>
            <a:ext cx="8219256" cy="1290133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работы с изографами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868333" y="1916832"/>
            <a:ext cx="3818467" cy="3672408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10.Разделить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слова – изографы на слоги. Посчитать слоги.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Назвать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слог, последний слог.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Составить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предложение, используя слово – изограф.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Поднять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цифру, соответствующую количеству слов в предложении.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 слова-изографа в предложении.</a:t>
            </a:r>
          </a:p>
          <a:p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 descr="C:\Users\79052\Desktop\Изографы\пенал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2060849"/>
            <a:ext cx="4032447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0259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ИЗОГРАФЫ</a:t>
            </a:r>
            <a:endParaRPr lang="ru-RU" sz="6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79052\Desktop\Изографы\hello_html_m133fd2a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356097"/>
            <a:ext cx="3631663" cy="3814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79052\Desktop\Изографы\ais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564904"/>
            <a:ext cx="3449583" cy="3787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14984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171</TotalTime>
  <Words>255</Words>
  <Application>Microsoft Office PowerPoint</Application>
  <PresentationFormat>Экран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ГБУ ДО ЦППМСП Петродворцового района  Санкт –Петербурга «Доверие»</vt:lpstr>
      <vt:lpstr>Презентация PowerPoint</vt:lpstr>
      <vt:lpstr>Сфера применения  формирование навыка звуко-буквенного анализа и синтеза, правильного написания словарных слов, развитие орфографической зоркости.</vt:lpstr>
      <vt:lpstr>Методика работы с изографами</vt:lpstr>
      <vt:lpstr>Методика работы с изографами</vt:lpstr>
      <vt:lpstr>Правописание ЖИ-ШИ, ЧА-ЩА, ЧУ-ЩУ</vt:lpstr>
      <vt:lpstr>Методика работы с изографами</vt:lpstr>
      <vt:lpstr>Методика работы с изографами</vt:lpstr>
      <vt:lpstr>ИЗОГРАФЫ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ИЗОГРАФЫ  как средство </dc:title>
  <dc:creator>79052706186</dc:creator>
  <cp:lastModifiedBy>79052706186</cp:lastModifiedBy>
  <cp:revision>30</cp:revision>
  <cp:lastPrinted>2022-09-14T14:02:34Z</cp:lastPrinted>
  <dcterms:created xsi:type="dcterms:W3CDTF">2022-08-19T07:03:20Z</dcterms:created>
  <dcterms:modified xsi:type="dcterms:W3CDTF">2022-12-07T19:13:43Z</dcterms:modified>
</cp:coreProperties>
</file>