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65" r:id="rId5"/>
    <p:sldId id="266" r:id="rId6"/>
    <p:sldId id="267" r:id="rId7"/>
    <p:sldId id="268" r:id="rId8"/>
    <p:sldId id="269" r:id="rId9"/>
    <p:sldId id="270" r:id="rId10"/>
    <p:sldId id="274" r:id="rId11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E8200B-7E9A-451B-9992-BFD5F0FA48EF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198261-FE3C-46EB-BF97-4944DC5D26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556793"/>
            <a:ext cx="8892480" cy="31120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ИЗОГРАФЫ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</a:t>
            </a:r>
            <a:r>
              <a:rPr lang="ru-RU" sz="4000" baseline="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дисграфии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младших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школьников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8680"/>
            <a:ext cx="9036050" cy="10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ДО ЦППМСП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Петродворцового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 –Петербурга «Доверие»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373216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161041" y="5898769"/>
            <a:ext cx="7207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Учитель-логопед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Кадетова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Екатерина Сергеевна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0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229600" cy="125272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6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1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283969" y="1700213"/>
            <a:ext cx="4680520" cy="4824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Изографы – это картинки, на которых слова нарисованы буквами, различным образом расположенные в пространстве и  оптически похожие на  предмет, в названии которого используются эти буквы.</a:t>
            </a:r>
          </a:p>
        </p:txBody>
      </p:sp>
      <p:pic>
        <p:nvPicPr>
          <p:cNvPr id="1026" name="Picture 2" descr="C:\Users\79052\Desktop\Изографы\0012-010-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42" y="1700809"/>
            <a:ext cx="3490863" cy="317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11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2985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применения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навыка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-буквенного анализа и синтеза, правильного написания словарных слов, развитие орфографической зоркости.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зрительного восприятия и памяти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зрительного анализа и синтеза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пространственной ориентации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познавательных способностей, памяти, внимания, мышления.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слухоречевой памяти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фонематического слуха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сенсомоторной координации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орфографической зоркости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91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8667"/>
            <a:ext cx="7283152" cy="71406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Методика работы с изографами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8" y="1373854"/>
            <a:ext cx="4042792" cy="38662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1.Визуальное определение предмета, зашифрованного в изографе.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2.Рассматривание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изографа и нахождение всех букв, «спрятанных» в нём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Выписать все буквы в тетрадь.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C:\Users\79052\Desktop\Изографы\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81642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85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338667"/>
            <a:ext cx="7859216" cy="100210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работы с изографами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99993" y="1772817"/>
            <a:ext cx="4186808" cy="34341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Определение орфограммы в этом слове.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5.Выкладывание слова из букв разрезной азбуки.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Записывание слова – изографа в тетради, выделив орфограмму.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79052\Desktop\Изографы\1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329299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53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79512" y="338138"/>
            <a:ext cx="8712968" cy="1252537"/>
          </a:xfrm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ЖИ-ШИ, ЧА-ЩА, ЧУ-ЩУ</a:t>
            </a:r>
            <a:endParaRPr lang="ru-RU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79052\Desktop\Изографы\изографы на правило ЖИ-ШИ, ЧА-ЩА, ЧУ-Щ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7129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14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338667"/>
            <a:ext cx="8147248" cy="107410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работы с изографами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16017" y="1916833"/>
            <a:ext cx="4176464" cy="3444876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Произнести слово и назвать звуки, из которого состоит слово.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Посчитать количество букв, звуков в слове, определить их место в слове, последовательность.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.Определить количество гласных и согласных звуков в слове.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838200" y="1844824"/>
            <a:ext cx="3566160" cy="3528392"/>
          </a:xfrm>
        </p:spPr>
      </p:sp>
      <p:pic>
        <p:nvPicPr>
          <p:cNvPr id="7170" name="Picture 2" descr="C:\Users\79052\Desktop\Изографы\hello_html_245a8b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343745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60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8667"/>
            <a:ext cx="8219256" cy="129013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работы с изографами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1916832"/>
            <a:ext cx="3818467" cy="367240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10.Разделить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– изографы на слоги. Посчитать слоги.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слог, последний слог.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предложение, используя слово – изограф.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Поднять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цифру, соответствующую количеству слов в предложении.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слова-изографа в предложении.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79052\Desktop\Изографы\пена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060849"/>
            <a:ext cx="403244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59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ИЗОГРАФЫ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79052\Desktop\Изографы\hello_html_m133fd2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56097"/>
            <a:ext cx="3631663" cy="381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9052\Desktop\Изографы\ai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64904"/>
            <a:ext cx="3449583" cy="378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498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</TotalTime>
  <Words>255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ГБУ ДО ЦППМСП Петродворцового района  Санкт –Петербурга «Доверие»</vt:lpstr>
      <vt:lpstr>Презентация PowerPoint</vt:lpstr>
      <vt:lpstr>Сфера применения  формирование навыка звуко-буквенного анализа и синтеза, правильного написания словарных слов, развитие орфографической зоркости.</vt:lpstr>
      <vt:lpstr>Методика работы с изографами</vt:lpstr>
      <vt:lpstr>Методика работы с изографами</vt:lpstr>
      <vt:lpstr>Правописание ЖИ-ШИ, ЧА-ЩА, ЧУ-ЩУ</vt:lpstr>
      <vt:lpstr>Методика работы с изографами</vt:lpstr>
      <vt:lpstr>Методика работы с изографами</vt:lpstr>
      <vt:lpstr>ИЗОГРАФЫ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ИЗОГРАФЫ  как средство </dc:title>
  <dc:creator>79052706186</dc:creator>
  <cp:lastModifiedBy>79052706186</cp:lastModifiedBy>
  <cp:revision>30</cp:revision>
  <cp:lastPrinted>2022-09-14T14:02:34Z</cp:lastPrinted>
  <dcterms:created xsi:type="dcterms:W3CDTF">2022-08-19T07:03:20Z</dcterms:created>
  <dcterms:modified xsi:type="dcterms:W3CDTF">2022-12-07T19:13:43Z</dcterms:modified>
</cp:coreProperties>
</file>